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61" r:id="rId5"/>
    <p:sldId id="263" r:id="rId6"/>
    <p:sldId id="268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62A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750" autoAdjust="0"/>
    <p:restoredTop sz="94660"/>
  </p:normalViewPr>
  <p:slideViewPr>
    <p:cSldViewPr>
      <p:cViewPr varScale="1">
        <p:scale>
          <a:sx n="68" d="100"/>
          <a:sy n="68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86DF40-6A23-4C90-B489-DE56EF9459E7}" type="doc">
      <dgm:prSet loTypeId="urn:microsoft.com/office/officeart/2005/8/layout/process5" loCatId="process" qsTypeId="urn:microsoft.com/office/officeart/2005/8/quickstyle/3d1" qsCatId="3D" csTypeId="urn:microsoft.com/office/officeart/2005/8/colors/colorful2" csCatId="colorful" phldr="1"/>
      <dgm:spPr/>
    </dgm:pt>
    <dgm:pt modelId="{F9B276C8-DA81-4E1D-896B-45463456ABBB}">
      <dgm:prSet phldrT="[Text]"/>
      <dgm:spPr/>
      <dgm:t>
        <a:bodyPr/>
        <a:lstStyle/>
        <a:p>
          <a:r>
            <a:rPr lang="id-ID" dirty="0" smtClean="0"/>
            <a:t>1.Pram dituduh menenggelamkan bakat menulis demi tujuan politik</a:t>
          </a:r>
          <a:endParaRPr lang="id-ID" dirty="0"/>
        </a:p>
      </dgm:t>
    </dgm:pt>
    <dgm:pt modelId="{607D273E-4DF1-4F40-8141-CAFC9D2C6E35}" type="parTrans" cxnId="{CD428DAB-74A0-4252-B85A-538348030037}">
      <dgm:prSet/>
      <dgm:spPr/>
      <dgm:t>
        <a:bodyPr/>
        <a:lstStyle/>
        <a:p>
          <a:endParaRPr lang="id-ID"/>
        </a:p>
      </dgm:t>
    </dgm:pt>
    <dgm:pt modelId="{3670F8D9-3AFE-493B-803A-792C114FEB02}" type="sibTrans" cxnId="{CD428DAB-74A0-4252-B85A-538348030037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334DB3DC-14CD-41C7-84B5-9705129045FE}">
      <dgm:prSet phldrT="[Text]"/>
      <dgm:spPr/>
      <dgm:t>
        <a:bodyPr/>
        <a:lstStyle/>
        <a:p>
          <a:r>
            <a:rPr lang="id-ID" smtClean="0"/>
            <a:t>2.Pengasingan di Pulau Buru </a:t>
          </a:r>
          <a:endParaRPr lang="id-ID" dirty="0"/>
        </a:p>
      </dgm:t>
    </dgm:pt>
    <dgm:pt modelId="{4A77E5DD-A3D7-46C4-BA13-987B50F1C526}" type="parTrans" cxnId="{960C55FE-28AB-4043-9EA3-1AA4B61B8F45}">
      <dgm:prSet/>
      <dgm:spPr/>
      <dgm:t>
        <a:bodyPr/>
        <a:lstStyle/>
        <a:p>
          <a:endParaRPr lang="id-ID"/>
        </a:p>
      </dgm:t>
    </dgm:pt>
    <dgm:pt modelId="{0255D9B1-4BBB-4A97-A707-A487EDC01A71}" type="sibTrans" cxnId="{960C55FE-28AB-4043-9EA3-1AA4B61B8F45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F856A944-1464-43FB-A400-F05C556B8669}">
      <dgm:prSet phldrT="[Text]"/>
      <dgm:spPr/>
      <dgm:t>
        <a:bodyPr/>
        <a:lstStyle/>
        <a:p>
          <a:r>
            <a:rPr lang="id-ID" smtClean="0"/>
            <a:t>3.Menulis Karya “Tetralogi Buru”</a:t>
          </a:r>
          <a:endParaRPr lang="id-ID" dirty="0" smtClean="0"/>
        </a:p>
      </dgm:t>
    </dgm:pt>
    <dgm:pt modelId="{247932D5-ABBA-4540-8422-B3EF30407269}" type="parTrans" cxnId="{D2D5C73C-4A79-43F9-9B74-5A8990E593AC}">
      <dgm:prSet/>
      <dgm:spPr/>
      <dgm:t>
        <a:bodyPr/>
        <a:lstStyle/>
        <a:p>
          <a:endParaRPr lang="id-ID"/>
        </a:p>
      </dgm:t>
    </dgm:pt>
    <dgm:pt modelId="{6C3FC506-F701-4C99-9B45-630D92D304B7}" type="sibTrans" cxnId="{D2D5C73C-4A79-43F9-9B74-5A8990E593AC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297ADF9F-8DF5-408B-8BEE-BA27A511019C}">
      <dgm:prSet phldrT="[Text]"/>
      <dgm:spPr/>
      <dgm:t>
        <a:bodyPr/>
        <a:lstStyle/>
        <a:p>
          <a:r>
            <a:rPr lang="id-ID" smtClean="0"/>
            <a:t>4.Karyanya dilarang terbit  karena dianggap berisi marxisme, leninisme, dan Komunisme</a:t>
          </a:r>
          <a:endParaRPr lang="id-ID" dirty="0" smtClean="0"/>
        </a:p>
      </dgm:t>
    </dgm:pt>
    <dgm:pt modelId="{CBB97968-D311-458D-8698-1170447E7FAF}" type="parTrans" cxnId="{F1C8E714-D0C6-44CC-9C6B-E9E09EC427BC}">
      <dgm:prSet/>
      <dgm:spPr/>
      <dgm:t>
        <a:bodyPr/>
        <a:lstStyle/>
        <a:p>
          <a:endParaRPr lang="id-ID"/>
        </a:p>
      </dgm:t>
    </dgm:pt>
    <dgm:pt modelId="{9C40BA19-3B6B-4442-8914-F43509206BE6}" type="sibTrans" cxnId="{F1C8E714-D0C6-44CC-9C6B-E9E09EC427BC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B7583E56-7A2E-4BDB-AAC2-02D6444C0437}">
      <dgm:prSet phldrT="[Text]"/>
      <dgm:spPr/>
      <dgm:t>
        <a:bodyPr/>
        <a:lstStyle/>
        <a:p>
          <a:r>
            <a:rPr lang="id-ID" smtClean="0"/>
            <a:t>5.Tetralogi Buru menceritakan bibit pergerakan nasional dan nasionalisme Indonesia </a:t>
          </a:r>
          <a:endParaRPr lang="id-ID" dirty="0" smtClean="0"/>
        </a:p>
      </dgm:t>
    </dgm:pt>
    <dgm:pt modelId="{DD180231-607C-4864-BBAF-0FE79E9843E3}" type="parTrans" cxnId="{002D8687-3BA7-4789-B557-3C0F9FB4840F}">
      <dgm:prSet/>
      <dgm:spPr/>
      <dgm:t>
        <a:bodyPr/>
        <a:lstStyle/>
        <a:p>
          <a:endParaRPr lang="id-ID"/>
        </a:p>
      </dgm:t>
    </dgm:pt>
    <dgm:pt modelId="{DCB3F127-4D00-4A99-8AA3-30C35A690B14}" type="sibTrans" cxnId="{002D8687-3BA7-4789-B557-3C0F9FB4840F}">
      <dgm:prSet/>
      <dgm:spPr/>
      <dgm:t>
        <a:bodyPr/>
        <a:lstStyle/>
        <a:p>
          <a:endParaRPr lang="id-ID"/>
        </a:p>
      </dgm:t>
    </dgm:pt>
    <dgm:pt modelId="{B1905310-271E-405E-88B2-33A58A7CF593}" type="pres">
      <dgm:prSet presAssocID="{1B86DF40-6A23-4C90-B489-DE56EF9459E7}" presName="diagram" presStyleCnt="0">
        <dgm:presLayoutVars>
          <dgm:dir/>
          <dgm:resizeHandles val="exact"/>
        </dgm:presLayoutVars>
      </dgm:prSet>
      <dgm:spPr/>
    </dgm:pt>
    <dgm:pt modelId="{34EF16E4-342D-42EA-A591-B30996238D62}" type="pres">
      <dgm:prSet presAssocID="{F9B276C8-DA81-4E1D-896B-45463456ABB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1E326D6-33F4-46B1-8809-6F577DCA5D62}" type="pres">
      <dgm:prSet presAssocID="{3670F8D9-3AFE-493B-803A-792C114FEB02}" presName="sibTrans" presStyleLbl="sibTrans2D1" presStyleIdx="0" presStyleCnt="4"/>
      <dgm:spPr/>
      <dgm:t>
        <a:bodyPr/>
        <a:lstStyle/>
        <a:p>
          <a:endParaRPr lang="id-ID"/>
        </a:p>
      </dgm:t>
    </dgm:pt>
    <dgm:pt modelId="{F1309596-25A9-4D37-909D-EF023DB6FA37}" type="pres">
      <dgm:prSet presAssocID="{3670F8D9-3AFE-493B-803A-792C114FEB02}" presName="connectorText" presStyleLbl="sibTrans2D1" presStyleIdx="0" presStyleCnt="4"/>
      <dgm:spPr/>
      <dgm:t>
        <a:bodyPr/>
        <a:lstStyle/>
        <a:p>
          <a:endParaRPr lang="id-ID"/>
        </a:p>
      </dgm:t>
    </dgm:pt>
    <dgm:pt modelId="{6303F8BD-C223-4092-A531-A790395CA864}" type="pres">
      <dgm:prSet presAssocID="{334DB3DC-14CD-41C7-84B5-9705129045F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25E75E2-CC3A-4ACA-BC66-31E8E2E3204D}" type="pres">
      <dgm:prSet presAssocID="{0255D9B1-4BBB-4A97-A707-A487EDC01A71}" presName="sibTrans" presStyleLbl="sibTrans2D1" presStyleIdx="1" presStyleCnt="4"/>
      <dgm:spPr/>
      <dgm:t>
        <a:bodyPr/>
        <a:lstStyle/>
        <a:p>
          <a:endParaRPr lang="id-ID"/>
        </a:p>
      </dgm:t>
    </dgm:pt>
    <dgm:pt modelId="{FF742F78-A43C-4010-AC57-0F2F099C0120}" type="pres">
      <dgm:prSet presAssocID="{0255D9B1-4BBB-4A97-A707-A487EDC01A71}" presName="connectorText" presStyleLbl="sibTrans2D1" presStyleIdx="1" presStyleCnt="4"/>
      <dgm:spPr/>
      <dgm:t>
        <a:bodyPr/>
        <a:lstStyle/>
        <a:p>
          <a:endParaRPr lang="id-ID"/>
        </a:p>
      </dgm:t>
    </dgm:pt>
    <dgm:pt modelId="{60184BE1-84D6-4A44-9D33-1B6CF5745978}" type="pres">
      <dgm:prSet presAssocID="{F856A944-1464-43FB-A400-F05C556B866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81EE10F-4B6D-4F2B-93A2-AF54503C226A}" type="pres">
      <dgm:prSet presAssocID="{6C3FC506-F701-4C99-9B45-630D92D304B7}" presName="sibTrans" presStyleLbl="sibTrans2D1" presStyleIdx="2" presStyleCnt="4"/>
      <dgm:spPr/>
      <dgm:t>
        <a:bodyPr/>
        <a:lstStyle/>
        <a:p>
          <a:endParaRPr lang="id-ID"/>
        </a:p>
      </dgm:t>
    </dgm:pt>
    <dgm:pt modelId="{BE7A024F-3E58-42EA-BFF1-6FBBB9C2E1A1}" type="pres">
      <dgm:prSet presAssocID="{6C3FC506-F701-4C99-9B45-630D92D304B7}" presName="connectorText" presStyleLbl="sibTrans2D1" presStyleIdx="2" presStyleCnt="4"/>
      <dgm:spPr/>
      <dgm:t>
        <a:bodyPr/>
        <a:lstStyle/>
        <a:p>
          <a:endParaRPr lang="id-ID"/>
        </a:p>
      </dgm:t>
    </dgm:pt>
    <dgm:pt modelId="{CE5042B2-E753-4CB2-876C-591DD443D167}" type="pres">
      <dgm:prSet presAssocID="{297ADF9F-8DF5-408B-8BEE-BA27A511019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4868EE4-0DD3-4329-9D04-7E26AE43CD56}" type="pres">
      <dgm:prSet presAssocID="{9C40BA19-3B6B-4442-8914-F43509206BE6}" presName="sibTrans" presStyleLbl="sibTrans2D1" presStyleIdx="3" presStyleCnt="4"/>
      <dgm:spPr/>
      <dgm:t>
        <a:bodyPr/>
        <a:lstStyle/>
        <a:p>
          <a:endParaRPr lang="id-ID"/>
        </a:p>
      </dgm:t>
    </dgm:pt>
    <dgm:pt modelId="{E30E8BF2-6930-4CF0-8D78-E923F309D225}" type="pres">
      <dgm:prSet presAssocID="{9C40BA19-3B6B-4442-8914-F43509206BE6}" presName="connectorText" presStyleLbl="sibTrans2D1" presStyleIdx="3" presStyleCnt="4"/>
      <dgm:spPr/>
      <dgm:t>
        <a:bodyPr/>
        <a:lstStyle/>
        <a:p>
          <a:endParaRPr lang="id-ID"/>
        </a:p>
      </dgm:t>
    </dgm:pt>
    <dgm:pt modelId="{1882E232-E4A0-4B6E-BCA1-B9291C2B8CFB}" type="pres">
      <dgm:prSet presAssocID="{B7583E56-7A2E-4BDB-AAC2-02D6444C043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64744D62-0BC3-4209-9927-5AD32BD95681}" type="presOf" srcId="{B7583E56-7A2E-4BDB-AAC2-02D6444C0437}" destId="{1882E232-E4A0-4B6E-BCA1-B9291C2B8CFB}" srcOrd="0" destOrd="0" presId="urn:microsoft.com/office/officeart/2005/8/layout/process5"/>
    <dgm:cxn modelId="{EBDA42BE-87AB-4EBD-A97F-050E0B06CDA4}" type="presOf" srcId="{0255D9B1-4BBB-4A97-A707-A487EDC01A71}" destId="{FF742F78-A43C-4010-AC57-0F2F099C0120}" srcOrd="1" destOrd="0" presId="urn:microsoft.com/office/officeart/2005/8/layout/process5"/>
    <dgm:cxn modelId="{E311789E-74EB-466C-98D4-F6DF4476DB25}" type="presOf" srcId="{9C40BA19-3B6B-4442-8914-F43509206BE6}" destId="{C4868EE4-0DD3-4329-9D04-7E26AE43CD56}" srcOrd="0" destOrd="0" presId="urn:microsoft.com/office/officeart/2005/8/layout/process5"/>
    <dgm:cxn modelId="{79928207-281F-4301-8784-F3A9FA65AF69}" type="presOf" srcId="{F856A944-1464-43FB-A400-F05C556B8669}" destId="{60184BE1-84D6-4A44-9D33-1B6CF5745978}" srcOrd="0" destOrd="0" presId="urn:microsoft.com/office/officeart/2005/8/layout/process5"/>
    <dgm:cxn modelId="{20E26A1C-D989-446B-8215-55B3626D8624}" type="presOf" srcId="{297ADF9F-8DF5-408B-8BEE-BA27A511019C}" destId="{CE5042B2-E753-4CB2-876C-591DD443D167}" srcOrd="0" destOrd="0" presId="urn:microsoft.com/office/officeart/2005/8/layout/process5"/>
    <dgm:cxn modelId="{4539682A-1C4E-41A7-A856-9465E5A9C08B}" type="presOf" srcId="{6C3FC506-F701-4C99-9B45-630D92D304B7}" destId="{081EE10F-4B6D-4F2B-93A2-AF54503C226A}" srcOrd="0" destOrd="0" presId="urn:microsoft.com/office/officeart/2005/8/layout/process5"/>
    <dgm:cxn modelId="{D2D5C73C-4A79-43F9-9B74-5A8990E593AC}" srcId="{1B86DF40-6A23-4C90-B489-DE56EF9459E7}" destId="{F856A944-1464-43FB-A400-F05C556B8669}" srcOrd="2" destOrd="0" parTransId="{247932D5-ABBA-4540-8422-B3EF30407269}" sibTransId="{6C3FC506-F701-4C99-9B45-630D92D304B7}"/>
    <dgm:cxn modelId="{CD428DAB-74A0-4252-B85A-538348030037}" srcId="{1B86DF40-6A23-4C90-B489-DE56EF9459E7}" destId="{F9B276C8-DA81-4E1D-896B-45463456ABBB}" srcOrd="0" destOrd="0" parTransId="{607D273E-4DF1-4F40-8141-CAFC9D2C6E35}" sibTransId="{3670F8D9-3AFE-493B-803A-792C114FEB02}"/>
    <dgm:cxn modelId="{F17975F1-847C-4B1C-8251-1AFF5FF54FC0}" type="presOf" srcId="{6C3FC506-F701-4C99-9B45-630D92D304B7}" destId="{BE7A024F-3E58-42EA-BFF1-6FBBB9C2E1A1}" srcOrd="1" destOrd="0" presId="urn:microsoft.com/office/officeart/2005/8/layout/process5"/>
    <dgm:cxn modelId="{88BDB324-C361-4EAE-8257-F735786B6455}" type="presOf" srcId="{3670F8D9-3AFE-493B-803A-792C114FEB02}" destId="{F1309596-25A9-4D37-909D-EF023DB6FA37}" srcOrd="1" destOrd="0" presId="urn:microsoft.com/office/officeart/2005/8/layout/process5"/>
    <dgm:cxn modelId="{9CB7A0DB-992A-497C-B5DC-5BCB7F772803}" type="presOf" srcId="{3670F8D9-3AFE-493B-803A-792C114FEB02}" destId="{B1E326D6-33F4-46B1-8809-6F577DCA5D62}" srcOrd="0" destOrd="0" presId="urn:microsoft.com/office/officeart/2005/8/layout/process5"/>
    <dgm:cxn modelId="{F1C8E714-D0C6-44CC-9C6B-E9E09EC427BC}" srcId="{1B86DF40-6A23-4C90-B489-DE56EF9459E7}" destId="{297ADF9F-8DF5-408B-8BEE-BA27A511019C}" srcOrd="3" destOrd="0" parTransId="{CBB97968-D311-458D-8698-1170447E7FAF}" sibTransId="{9C40BA19-3B6B-4442-8914-F43509206BE6}"/>
    <dgm:cxn modelId="{002D8687-3BA7-4789-B557-3C0F9FB4840F}" srcId="{1B86DF40-6A23-4C90-B489-DE56EF9459E7}" destId="{B7583E56-7A2E-4BDB-AAC2-02D6444C0437}" srcOrd="4" destOrd="0" parTransId="{DD180231-607C-4864-BBAF-0FE79E9843E3}" sibTransId="{DCB3F127-4D00-4A99-8AA3-30C35A690B14}"/>
    <dgm:cxn modelId="{960C55FE-28AB-4043-9EA3-1AA4B61B8F45}" srcId="{1B86DF40-6A23-4C90-B489-DE56EF9459E7}" destId="{334DB3DC-14CD-41C7-84B5-9705129045FE}" srcOrd="1" destOrd="0" parTransId="{4A77E5DD-A3D7-46C4-BA13-987B50F1C526}" sibTransId="{0255D9B1-4BBB-4A97-A707-A487EDC01A71}"/>
    <dgm:cxn modelId="{094D95D0-2E62-4E81-9491-EF578536A54A}" type="presOf" srcId="{334DB3DC-14CD-41C7-84B5-9705129045FE}" destId="{6303F8BD-C223-4092-A531-A790395CA864}" srcOrd="0" destOrd="0" presId="urn:microsoft.com/office/officeart/2005/8/layout/process5"/>
    <dgm:cxn modelId="{6FE116DE-070A-4CB3-8E05-F972F5760D29}" type="presOf" srcId="{1B86DF40-6A23-4C90-B489-DE56EF9459E7}" destId="{B1905310-271E-405E-88B2-33A58A7CF593}" srcOrd="0" destOrd="0" presId="urn:microsoft.com/office/officeart/2005/8/layout/process5"/>
    <dgm:cxn modelId="{E643EA97-766B-4EC1-9F9E-52487A5A3F2B}" type="presOf" srcId="{9C40BA19-3B6B-4442-8914-F43509206BE6}" destId="{E30E8BF2-6930-4CF0-8D78-E923F309D225}" srcOrd="1" destOrd="0" presId="urn:microsoft.com/office/officeart/2005/8/layout/process5"/>
    <dgm:cxn modelId="{6584E8F6-8A5B-4FEC-B338-75C11F57E969}" type="presOf" srcId="{F9B276C8-DA81-4E1D-896B-45463456ABBB}" destId="{34EF16E4-342D-42EA-A591-B30996238D62}" srcOrd="0" destOrd="0" presId="urn:microsoft.com/office/officeart/2005/8/layout/process5"/>
    <dgm:cxn modelId="{D1EEA91D-FA11-4809-AE89-CA30F378626D}" type="presOf" srcId="{0255D9B1-4BBB-4A97-A707-A487EDC01A71}" destId="{925E75E2-CC3A-4ACA-BC66-31E8E2E3204D}" srcOrd="0" destOrd="0" presId="urn:microsoft.com/office/officeart/2005/8/layout/process5"/>
    <dgm:cxn modelId="{5AB5E4BA-E397-4198-8257-415689249103}" type="presParOf" srcId="{B1905310-271E-405E-88B2-33A58A7CF593}" destId="{34EF16E4-342D-42EA-A591-B30996238D62}" srcOrd="0" destOrd="0" presId="urn:microsoft.com/office/officeart/2005/8/layout/process5"/>
    <dgm:cxn modelId="{D74335DA-38C4-4ADA-B60D-441F8D1B8668}" type="presParOf" srcId="{B1905310-271E-405E-88B2-33A58A7CF593}" destId="{B1E326D6-33F4-46B1-8809-6F577DCA5D62}" srcOrd="1" destOrd="0" presId="urn:microsoft.com/office/officeart/2005/8/layout/process5"/>
    <dgm:cxn modelId="{82DBE500-15B2-428C-BFD8-ED95C63614C5}" type="presParOf" srcId="{B1E326D6-33F4-46B1-8809-6F577DCA5D62}" destId="{F1309596-25A9-4D37-909D-EF023DB6FA37}" srcOrd="0" destOrd="0" presId="urn:microsoft.com/office/officeart/2005/8/layout/process5"/>
    <dgm:cxn modelId="{603DF698-ECB2-45A9-9FE3-C20CBF72D4A0}" type="presParOf" srcId="{B1905310-271E-405E-88B2-33A58A7CF593}" destId="{6303F8BD-C223-4092-A531-A790395CA864}" srcOrd="2" destOrd="0" presId="urn:microsoft.com/office/officeart/2005/8/layout/process5"/>
    <dgm:cxn modelId="{FEAA407C-1EDC-43F9-94D8-E90A738100A6}" type="presParOf" srcId="{B1905310-271E-405E-88B2-33A58A7CF593}" destId="{925E75E2-CC3A-4ACA-BC66-31E8E2E3204D}" srcOrd="3" destOrd="0" presId="urn:microsoft.com/office/officeart/2005/8/layout/process5"/>
    <dgm:cxn modelId="{E988850C-975E-43C4-83F6-748444542285}" type="presParOf" srcId="{925E75E2-CC3A-4ACA-BC66-31E8E2E3204D}" destId="{FF742F78-A43C-4010-AC57-0F2F099C0120}" srcOrd="0" destOrd="0" presId="urn:microsoft.com/office/officeart/2005/8/layout/process5"/>
    <dgm:cxn modelId="{F318FEBE-685F-404B-AA0B-40341B5A030B}" type="presParOf" srcId="{B1905310-271E-405E-88B2-33A58A7CF593}" destId="{60184BE1-84D6-4A44-9D33-1B6CF5745978}" srcOrd="4" destOrd="0" presId="urn:microsoft.com/office/officeart/2005/8/layout/process5"/>
    <dgm:cxn modelId="{F5C8EC0E-6EB2-4962-A9A8-F5F3DBEB6E63}" type="presParOf" srcId="{B1905310-271E-405E-88B2-33A58A7CF593}" destId="{081EE10F-4B6D-4F2B-93A2-AF54503C226A}" srcOrd="5" destOrd="0" presId="urn:microsoft.com/office/officeart/2005/8/layout/process5"/>
    <dgm:cxn modelId="{6EEC40C5-8DE6-4342-BDB9-095A46C98904}" type="presParOf" srcId="{081EE10F-4B6D-4F2B-93A2-AF54503C226A}" destId="{BE7A024F-3E58-42EA-BFF1-6FBBB9C2E1A1}" srcOrd="0" destOrd="0" presId="urn:microsoft.com/office/officeart/2005/8/layout/process5"/>
    <dgm:cxn modelId="{18BE6914-078C-4801-B0C6-11EAF7B621E5}" type="presParOf" srcId="{B1905310-271E-405E-88B2-33A58A7CF593}" destId="{CE5042B2-E753-4CB2-876C-591DD443D167}" srcOrd="6" destOrd="0" presId="urn:microsoft.com/office/officeart/2005/8/layout/process5"/>
    <dgm:cxn modelId="{A28A0886-689C-4387-B6EB-B03B8C2E03BF}" type="presParOf" srcId="{B1905310-271E-405E-88B2-33A58A7CF593}" destId="{C4868EE4-0DD3-4329-9D04-7E26AE43CD56}" srcOrd="7" destOrd="0" presId="urn:microsoft.com/office/officeart/2005/8/layout/process5"/>
    <dgm:cxn modelId="{1D36A2CF-FC4D-425B-8363-98A758973B26}" type="presParOf" srcId="{C4868EE4-0DD3-4329-9D04-7E26AE43CD56}" destId="{E30E8BF2-6930-4CF0-8D78-E923F309D225}" srcOrd="0" destOrd="0" presId="urn:microsoft.com/office/officeart/2005/8/layout/process5"/>
    <dgm:cxn modelId="{D7E40551-65E1-4B96-851D-3F9EA853C1B4}" type="presParOf" srcId="{B1905310-271E-405E-88B2-33A58A7CF593}" destId="{1882E232-E4A0-4B6E-BCA1-B9291C2B8CFB}" srcOrd="8" destOrd="0" presId="urn:microsoft.com/office/officeart/2005/8/layout/process5"/>
  </dgm:cxnLst>
  <dgm:bg>
    <a:noFill/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48DD5A-C5C4-4ECE-B8FE-3AA017D94B4B}" type="doc">
      <dgm:prSet loTypeId="urn:microsoft.com/office/officeart/2005/8/layout/b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id-ID"/>
        </a:p>
      </dgm:t>
    </dgm:pt>
    <dgm:pt modelId="{044B2348-B5B2-4F37-BB76-52B749FF001A}">
      <dgm:prSet phldrT="[Text]"/>
      <dgm:spPr/>
      <dgm:t>
        <a:bodyPr/>
        <a:lstStyle/>
        <a:p>
          <a:r>
            <a:rPr lang="id-ID" b="1" u="sng" dirty="0" smtClean="0"/>
            <a:t>1. Bumi Manusia </a:t>
          </a:r>
        </a:p>
        <a:p>
          <a:r>
            <a:rPr lang="id-ID" b="1" dirty="0" smtClean="0"/>
            <a:t>Sentimen keadaan pikiran dari tokoh utama </a:t>
          </a:r>
          <a:endParaRPr lang="id-ID" b="1" dirty="0"/>
        </a:p>
      </dgm:t>
    </dgm:pt>
    <dgm:pt modelId="{8B9B7EDE-262D-434E-B2A0-8EDB9A5C4F3F}" type="parTrans" cxnId="{00ABBF42-B954-4D11-A8A8-822B4595177F}">
      <dgm:prSet/>
      <dgm:spPr/>
      <dgm:t>
        <a:bodyPr/>
        <a:lstStyle/>
        <a:p>
          <a:endParaRPr lang="id-ID"/>
        </a:p>
      </dgm:t>
    </dgm:pt>
    <dgm:pt modelId="{56966E5D-C269-47DC-B940-3C74CE907F43}" type="sibTrans" cxnId="{00ABBF42-B954-4D11-A8A8-822B4595177F}">
      <dgm:prSet/>
      <dgm:spPr/>
      <dgm:t>
        <a:bodyPr/>
        <a:lstStyle/>
        <a:p>
          <a:endParaRPr lang="id-ID"/>
        </a:p>
      </dgm:t>
    </dgm:pt>
    <dgm:pt modelId="{A92BB946-7989-4CC6-A78A-BA56F2D9E9E8}">
      <dgm:prSet phldrT="[Text]"/>
      <dgm:spPr/>
      <dgm:t>
        <a:bodyPr/>
        <a:lstStyle/>
        <a:p>
          <a:r>
            <a:rPr lang="id-ID" b="1" u="sng" dirty="0" smtClean="0"/>
            <a:t>2. Anak Semua Bangsa</a:t>
          </a:r>
        </a:p>
        <a:p>
          <a:r>
            <a:rPr lang="id-ID" b="1" u="none" dirty="0" smtClean="0"/>
            <a:t>Turun langsung melihat realitas pribumi </a:t>
          </a:r>
          <a:endParaRPr lang="id-ID" b="1" u="none" dirty="0"/>
        </a:p>
      </dgm:t>
    </dgm:pt>
    <dgm:pt modelId="{113819EF-6558-4F77-9B2F-AFDA490E44D9}" type="parTrans" cxnId="{2114C42B-838E-4649-9559-7E4AD952BD63}">
      <dgm:prSet/>
      <dgm:spPr/>
      <dgm:t>
        <a:bodyPr/>
        <a:lstStyle/>
        <a:p>
          <a:endParaRPr lang="id-ID"/>
        </a:p>
      </dgm:t>
    </dgm:pt>
    <dgm:pt modelId="{562BCCE7-8E04-4AB2-AED0-EA168D81CB57}" type="sibTrans" cxnId="{2114C42B-838E-4649-9559-7E4AD952BD63}">
      <dgm:prSet/>
      <dgm:spPr/>
      <dgm:t>
        <a:bodyPr/>
        <a:lstStyle/>
        <a:p>
          <a:endParaRPr lang="id-ID"/>
        </a:p>
      </dgm:t>
    </dgm:pt>
    <dgm:pt modelId="{A3E15C9C-BBED-46E0-8BB9-3406AAD9E7D4}">
      <dgm:prSet phldrT="[Text]"/>
      <dgm:spPr/>
      <dgm:t>
        <a:bodyPr/>
        <a:lstStyle/>
        <a:p>
          <a:r>
            <a:rPr lang="id-ID" b="1" u="sng" dirty="0" smtClean="0"/>
            <a:t>3. Jejak Langkah</a:t>
          </a:r>
        </a:p>
        <a:p>
          <a:r>
            <a:rPr lang="id-ID" b="1" u="none" dirty="0" smtClean="0"/>
            <a:t>Mulai membentuk organisasi</a:t>
          </a:r>
        </a:p>
        <a:p>
          <a:r>
            <a:rPr lang="id-ID" b="1" u="sng" dirty="0" smtClean="0"/>
            <a:t> </a:t>
          </a:r>
          <a:endParaRPr lang="id-ID" b="1" u="sng" dirty="0"/>
        </a:p>
      </dgm:t>
    </dgm:pt>
    <dgm:pt modelId="{A0FCF453-210C-4F6F-8D18-7D7CE353FD5D}" type="parTrans" cxnId="{86E4D67D-34FD-47F5-A2C2-2F0C5F95D954}">
      <dgm:prSet/>
      <dgm:spPr/>
      <dgm:t>
        <a:bodyPr/>
        <a:lstStyle/>
        <a:p>
          <a:endParaRPr lang="id-ID"/>
        </a:p>
      </dgm:t>
    </dgm:pt>
    <dgm:pt modelId="{E9BC0F7D-D713-483D-B024-5D9DDCD18F60}" type="sibTrans" cxnId="{86E4D67D-34FD-47F5-A2C2-2F0C5F95D954}">
      <dgm:prSet/>
      <dgm:spPr/>
      <dgm:t>
        <a:bodyPr/>
        <a:lstStyle/>
        <a:p>
          <a:endParaRPr lang="id-ID"/>
        </a:p>
      </dgm:t>
    </dgm:pt>
    <dgm:pt modelId="{EE920E53-A514-43BB-964E-659ABD526077}">
      <dgm:prSet phldrT="[Text]"/>
      <dgm:spPr/>
      <dgm:t>
        <a:bodyPr/>
        <a:lstStyle/>
        <a:p>
          <a:r>
            <a:rPr lang="id-ID" b="1" u="sng" dirty="0" smtClean="0"/>
            <a:t>4. Rumah Kaca</a:t>
          </a:r>
        </a:p>
        <a:p>
          <a:r>
            <a:rPr lang="id-ID" b="1" u="none" dirty="0" smtClean="0"/>
            <a:t>Bangkit, menyebar, dan menguatnya organisasi sebagai perlawanan modern </a:t>
          </a:r>
          <a:r>
            <a:rPr lang="id-ID" b="1" u="sng" dirty="0" smtClean="0"/>
            <a:t> </a:t>
          </a:r>
          <a:endParaRPr lang="id-ID" b="1" u="sng" dirty="0"/>
        </a:p>
      </dgm:t>
    </dgm:pt>
    <dgm:pt modelId="{DEDAF67A-B036-4E46-A057-22B37E618BA0}" type="parTrans" cxnId="{4A2C1448-B8BE-4E90-8277-D0EF736C84EA}">
      <dgm:prSet/>
      <dgm:spPr/>
      <dgm:t>
        <a:bodyPr/>
        <a:lstStyle/>
        <a:p>
          <a:endParaRPr lang="id-ID"/>
        </a:p>
      </dgm:t>
    </dgm:pt>
    <dgm:pt modelId="{1933327B-69AD-4D2F-B849-A4F8D4D8E2A7}" type="sibTrans" cxnId="{4A2C1448-B8BE-4E90-8277-D0EF736C84EA}">
      <dgm:prSet/>
      <dgm:spPr/>
      <dgm:t>
        <a:bodyPr/>
        <a:lstStyle/>
        <a:p>
          <a:endParaRPr lang="id-ID"/>
        </a:p>
      </dgm:t>
    </dgm:pt>
    <dgm:pt modelId="{466E9B65-2E3A-424A-85A6-2AC215DF8171}" type="pres">
      <dgm:prSet presAssocID="{6B48DD5A-C5C4-4ECE-B8FE-3AA017D94B4B}" presName="Name0" presStyleCnt="0">
        <dgm:presLayoutVars>
          <dgm:dir/>
          <dgm:resizeHandles val="exact"/>
        </dgm:presLayoutVars>
      </dgm:prSet>
      <dgm:spPr/>
    </dgm:pt>
    <dgm:pt modelId="{2B2530A0-DAFF-402C-A7C4-697DE37E71B2}" type="pres">
      <dgm:prSet presAssocID="{044B2348-B5B2-4F37-BB76-52B749FF001A}" presName="node" presStyleLbl="node1" presStyleIdx="0" presStyleCnt="4">
        <dgm:presLayoutVars>
          <dgm:bulletEnabled val="1"/>
        </dgm:presLayoutVars>
      </dgm:prSet>
      <dgm:spPr/>
    </dgm:pt>
    <dgm:pt modelId="{63B9186C-E594-4892-8066-DBE7D1660B6F}" type="pres">
      <dgm:prSet presAssocID="{56966E5D-C269-47DC-B940-3C74CE907F43}" presName="sibTrans" presStyleLbl="sibTrans1D1" presStyleIdx="0" presStyleCnt="3"/>
      <dgm:spPr/>
    </dgm:pt>
    <dgm:pt modelId="{120D08C0-1470-45F5-A421-1EC147B0D4DA}" type="pres">
      <dgm:prSet presAssocID="{56966E5D-C269-47DC-B940-3C74CE907F43}" presName="connectorText" presStyleLbl="sibTrans1D1" presStyleIdx="0" presStyleCnt="3"/>
      <dgm:spPr/>
    </dgm:pt>
    <dgm:pt modelId="{BB6E734D-5743-44AF-9AA8-8E299F953DD0}" type="pres">
      <dgm:prSet presAssocID="{A92BB946-7989-4CC6-A78A-BA56F2D9E9E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F77EAAE-EFB8-41C9-A58E-E64AD75AC374}" type="pres">
      <dgm:prSet presAssocID="{562BCCE7-8E04-4AB2-AED0-EA168D81CB57}" presName="sibTrans" presStyleLbl="sibTrans1D1" presStyleIdx="1" presStyleCnt="3"/>
      <dgm:spPr/>
    </dgm:pt>
    <dgm:pt modelId="{90A24909-BA76-43ED-840F-630A957D79AF}" type="pres">
      <dgm:prSet presAssocID="{562BCCE7-8E04-4AB2-AED0-EA168D81CB57}" presName="connectorText" presStyleLbl="sibTrans1D1" presStyleIdx="1" presStyleCnt="3"/>
      <dgm:spPr/>
    </dgm:pt>
    <dgm:pt modelId="{0B484909-A8D4-42B3-B8CC-642B3F6580B9}" type="pres">
      <dgm:prSet presAssocID="{A3E15C9C-BBED-46E0-8BB9-3406AAD9E7D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B3CEF80-9037-4BFA-AA7E-C4AF8F91E955}" type="pres">
      <dgm:prSet presAssocID="{E9BC0F7D-D713-483D-B024-5D9DDCD18F60}" presName="sibTrans" presStyleLbl="sibTrans1D1" presStyleIdx="2" presStyleCnt="3"/>
      <dgm:spPr/>
    </dgm:pt>
    <dgm:pt modelId="{BEFD1053-EDBF-4C14-86D0-6B243B5173DA}" type="pres">
      <dgm:prSet presAssocID="{E9BC0F7D-D713-483D-B024-5D9DDCD18F60}" presName="connectorText" presStyleLbl="sibTrans1D1" presStyleIdx="2" presStyleCnt="3"/>
      <dgm:spPr/>
    </dgm:pt>
    <dgm:pt modelId="{75D24003-0B88-41FE-90F7-3995A35937B6}" type="pres">
      <dgm:prSet presAssocID="{EE920E53-A514-43BB-964E-659ABD52607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A2C1448-B8BE-4E90-8277-D0EF736C84EA}" srcId="{6B48DD5A-C5C4-4ECE-B8FE-3AA017D94B4B}" destId="{EE920E53-A514-43BB-964E-659ABD526077}" srcOrd="3" destOrd="0" parTransId="{DEDAF67A-B036-4E46-A057-22B37E618BA0}" sibTransId="{1933327B-69AD-4D2F-B849-A4F8D4D8E2A7}"/>
    <dgm:cxn modelId="{215669F2-C8BE-4ED4-8007-DAB27E38DD53}" type="presOf" srcId="{A3E15C9C-BBED-46E0-8BB9-3406AAD9E7D4}" destId="{0B484909-A8D4-42B3-B8CC-642B3F6580B9}" srcOrd="0" destOrd="0" presId="urn:microsoft.com/office/officeart/2005/8/layout/bProcess3"/>
    <dgm:cxn modelId="{6E339B3C-3551-4C35-84B8-8B10E36C1521}" type="presOf" srcId="{6B48DD5A-C5C4-4ECE-B8FE-3AA017D94B4B}" destId="{466E9B65-2E3A-424A-85A6-2AC215DF8171}" srcOrd="0" destOrd="0" presId="urn:microsoft.com/office/officeart/2005/8/layout/bProcess3"/>
    <dgm:cxn modelId="{9350A38F-0AF2-4C3C-A3E8-A01A4309E37A}" type="presOf" srcId="{EE920E53-A514-43BB-964E-659ABD526077}" destId="{75D24003-0B88-41FE-90F7-3995A35937B6}" srcOrd="0" destOrd="0" presId="urn:microsoft.com/office/officeart/2005/8/layout/bProcess3"/>
    <dgm:cxn modelId="{86E4D67D-34FD-47F5-A2C2-2F0C5F95D954}" srcId="{6B48DD5A-C5C4-4ECE-B8FE-3AA017D94B4B}" destId="{A3E15C9C-BBED-46E0-8BB9-3406AAD9E7D4}" srcOrd="2" destOrd="0" parTransId="{A0FCF453-210C-4F6F-8D18-7D7CE353FD5D}" sibTransId="{E9BC0F7D-D713-483D-B024-5D9DDCD18F60}"/>
    <dgm:cxn modelId="{DDC45328-D8B2-498A-ADA4-5FA94BECC444}" type="presOf" srcId="{E9BC0F7D-D713-483D-B024-5D9DDCD18F60}" destId="{9B3CEF80-9037-4BFA-AA7E-C4AF8F91E955}" srcOrd="0" destOrd="0" presId="urn:microsoft.com/office/officeart/2005/8/layout/bProcess3"/>
    <dgm:cxn modelId="{22A45EA9-3C05-4F83-B5D2-F120EC2FB34C}" type="presOf" srcId="{E9BC0F7D-D713-483D-B024-5D9DDCD18F60}" destId="{BEFD1053-EDBF-4C14-86D0-6B243B5173DA}" srcOrd="1" destOrd="0" presId="urn:microsoft.com/office/officeart/2005/8/layout/bProcess3"/>
    <dgm:cxn modelId="{6A8EE908-0DDE-4E3F-8367-82900AFD4B2C}" type="presOf" srcId="{A92BB946-7989-4CC6-A78A-BA56F2D9E9E8}" destId="{BB6E734D-5743-44AF-9AA8-8E299F953DD0}" srcOrd="0" destOrd="0" presId="urn:microsoft.com/office/officeart/2005/8/layout/bProcess3"/>
    <dgm:cxn modelId="{2114C42B-838E-4649-9559-7E4AD952BD63}" srcId="{6B48DD5A-C5C4-4ECE-B8FE-3AA017D94B4B}" destId="{A92BB946-7989-4CC6-A78A-BA56F2D9E9E8}" srcOrd="1" destOrd="0" parTransId="{113819EF-6558-4F77-9B2F-AFDA490E44D9}" sibTransId="{562BCCE7-8E04-4AB2-AED0-EA168D81CB57}"/>
    <dgm:cxn modelId="{00ABBF42-B954-4D11-A8A8-822B4595177F}" srcId="{6B48DD5A-C5C4-4ECE-B8FE-3AA017D94B4B}" destId="{044B2348-B5B2-4F37-BB76-52B749FF001A}" srcOrd="0" destOrd="0" parTransId="{8B9B7EDE-262D-434E-B2A0-8EDB9A5C4F3F}" sibTransId="{56966E5D-C269-47DC-B940-3C74CE907F43}"/>
    <dgm:cxn modelId="{28539421-3D6D-4C0A-8C4F-07F2EEA4D665}" type="presOf" srcId="{56966E5D-C269-47DC-B940-3C74CE907F43}" destId="{120D08C0-1470-45F5-A421-1EC147B0D4DA}" srcOrd="1" destOrd="0" presId="urn:microsoft.com/office/officeart/2005/8/layout/bProcess3"/>
    <dgm:cxn modelId="{7FFF3F97-E4A0-4B40-A431-6BEAC54B938B}" type="presOf" srcId="{044B2348-B5B2-4F37-BB76-52B749FF001A}" destId="{2B2530A0-DAFF-402C-A7C4-697DE37E71B2}" srcOrd="0" destOrd="0" presId="urn:microsoft.com/office/officeart/2005/8/layout/bProcess3"/>
    <dgm:cxn modelId="{8CD23668-D2D5-48F6-85C9-ACC4FC30D6EF}" type="presOf" srcId="{562BCCE7-8E04-4AB2-AED0-EA168D81CB57}" destId="{2F77EAAE-EFB8-41C9-A58E-E64AD75AC374}" srcOrd="0" destOrd="0" presId="urn:microsoft.com/office/officeart/2005/8/layout/bProcess3"/>
    <dgm:cxn modelId="{71AF769D-6938-471A-952A-AECB15D7B2B7}" type="presOf" srcId="{562BCCE7-8E04-4AB2-AED0-EA168D81CB57}" destId="{90A24909-BA76-43ED-840F-630A957D79AF}" srcOrd="1" destOrd="0" presId="urn:microsoft.com/office/officeart/2005/8/layout/bProcess3"/>
    <dgm:cxn modelId="{58D39729-F2F4-4CC5-AAC0-3CEB35789B9B}" type="presOf" srcId="{56966E5D-C269-47DC-B940-3C74CE907F43}" destId="{63B9186C-E594-4892-8066-DBE7D1660B6F}" srcOrd="0" destOrd="0" presId="urn:microsoft.com/office/officeart/2005/8/layout/bProcess3"/>
    <dgm:cxn modelId="{92509E72-F2DC-4204-B981-D9E673086BF4}" type="presParOf" srcId="{466E9B65-2E3A-424A-85A6-2AC215DF8171}" destId="{2B2530A0-DAFF-402C-A7C4-697DE37E71B2}" srcOrd="0" destOrd="0" presId="urn:microsoft.com/office/officeart/2005/8/layout/bProcess3"/>
    <dgm:cxn modelId="{34331245-3EFD-492A-A92D-09005B38475D}" type="presParOf" srcId="{466E9B65-2E3A-424A-85A6-2AC215DF8171}" destId="{63B9186C-E594-4892-8066-DBE7D1660B6F}" srcOrd="1" destOrd="0" presId="urn:microsoft.com/office/officeart/2005/8/layout/bProcess3"/>
    <dgm:cxn modelId="{12EFEAE6-7C36-4B35-A5D9-552B4F7F6B75}" type="presParOf" srcId="{63B9186C-E594-4892-8066-DBE7D1660B6F}" destId="{120D08C0-1470-45F5-A421-1EC147B0D4DA}" srcOrd="0" destOrd="0" presId="urn:microsoft.com/office/officeart/2005/8/layout/bProcess3"/>
    <dgm:cxn modelId="{1C3DE49C-57BD-4D2C-8F3F-01C1B60B988C}" type="presParOf" srcId="{466E9B65-2E3A-424A-85A6-2AC215DF8171}" destId="{BB6E734D-5743-44AF-9AA8-8E299F953DD0}" srcOrd="2" destOrd="0" presId="urn:microsoft.com/office/officeart/2005/8/layout/bProcess3"/>
    <dgm:cxn modelId="{3DC52940-E35A-49EA-8FA5-5E1B63BD01BF}" type="presParOf" srcId="{466E9B65-2E3A-424A-85A6-2AC215DF8171}" destId="{2F77EAAE-EFB8-41C9-A58E-E64AD75AC374}" srcOrd="3" destOrd="0" presId="urn:microsoft.com/office/officeart/2005/8/layout/bProcess3"/>
    <dgm:cxn modelId="{30DC86FF-A617-434B-ACAE-53A901A6BAE5}" type="presParOf" srcId="{2F77EAAE-EFB8-41C9-A58E-E64AD75AC374}" destId="{90A24909-BA76-43ED-840F-630A957D79AF}" srcOrd="0" destOrd="0" presId="urn:microsoft.com/office/officeart/2005/8/layout/bProcess3"/>
    <dgm:cxn modelId="{F012792C-A624-4817-8252-26E0069A2E9C}" type="presParOf" srcId="{466E9B65-2E3A-424A-85A6-2AC215DF8171}" destId="{0B484909-A8D4-42B3-B8CC-642B3F6580B9}" srcOrd="4" destOrd="0" presId="urn:microsoft.com/office/officeart/2005/8/layout/bProcess3"/>
    <dgm:cxn modelId="{9A16960D-18BE-4A82-9473-ABB56CFC485B}" type="presParOf" srcId="{466E9B65-2E3A-424A-85A6-2AC215DF8171}" destId="{9B3CEF80-9037-4BFA-AA7E-C4AF8F91E955}" srcOrd="5" destOrd="0" presId="urn:microsoft.com/office/officeart/2005/8/layout/bProcess3"/>
    <dgm:cxn modelId="{2E06479D-AE93-4A23-A362-F3A94836CA7D}" type="presParOf" srcId="{9B3CEF80-9037-4BFA-AA7E-C4AF8F91E955}" destId="{BEFD1053-EDBF-4C14-86D0-6B243B5173DA}" srcOrd="0" destOrd="0" presId="urn:microsoft.com/office/officeart/2005/8/layout/bProcess3"/>
    <dgm:cxn modelId="{D8DA5FC4-189D-4163-B443-2C8C902CFC15}" type="presParOf" srcId="{466E9B65-2E3A-424A-85A6-2AC215DF8171}" destId="{75D24003-0B88-41FE-90F7-3995A35937B6}" srcOrd="6" destOrd="0" presId="urn:microsoft.com/office/officeart/2005/8/layout/bProcess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d-ID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49F2B8-BF34-44B1-A7BB-8300ED5338C3}" type="datetimeFigureOut">
              <a:rPr lang="id-ID" smtClean="0"/>
              <a:pPr/>
              <a:t>21/09/2017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22846E7-0B39-4D52-9806-E864A17C8EFB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976" y="500042"/>
            <a:ext cx="7772400" cy="2214578"/>
          </a:xfrm>
          <a:noFill/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anchor="t">
            <a:normAutofit fontScale="90000"/>
          </a:bodyPr>
          <a:lstStyle/>
          <a:p>
            <a:r>
              <a:rPr lang="id-ID" b="1" dirty="0" smtClean="0">
                <a:solidFill>
                  <a:srgbClr val="002060"/>
                </a:solidFill>
              </a:rPr>
              <a:t>Gagasan Nasionalisme dalam Karya Pramoedya Ananta Toer “Tetralogi Buru”</a:t>
            </a:r>
            <a:endParaRPr lang="id-ID" b="1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0430" y="2928934"/>
            <a:ext cx="5329247" cy="571504"/>
          </a:xfrm>
          <a:solidFill>
            <a:srgbClr val="92D050"/>
          </a:solidFill>
        </p:spPr>
        <p:txBody>
          <a:bodyPr vert="wordArtVert">
            <a:normAutofit fontScale="92500" lnSpcReduction="20000"/>
          </a:bodyPr>
          <a:lstStyle/>
          <a:p>
            <a:r>
              <a:rPr lang="id-ID" b="1" dirty="0" smtClean="0">
                <a:solidFill>
                  <a:schemeClr val="tx1"/>
                </a:solidFill>
              </a:rPr>
              <a:t>Angie Permata Sari </a:t>
            </a:r>
            <a:endParaRPr lang="id-ID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71538" y="3571876"/>
            <a:ext cx="7786743" cy="7143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rtlCol="0" anchor="ctr"/>
          <a:lstStyle/>
          <a:p>
            <a:pPr algn="r"/>
            <a:r>
              <a:rPr lang="id-ID" b="1" dirty="0" smtClean="0"/>
              <a:t>FAKULTAS ILMU SOSIAL DAN ILMU POLITIK UNIVERSITAS DIPONEGORO </a:t>
            </a:r>
            <a:endParaRPr lang="id-ID" b="1" dirty="0"/>
          </a:p>
        </p:txBody>
      </p:sp>
      <p:pic>
        <p:nvPicPr>
          <p:cNvPr id="6" name="Picture 5" descr="C:\Users\ANIS\Downloads\undip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571876"/>
            <a:ext cx="64294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115328" cy="642926"/>
          </a:xfrm>
          <a:noFill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r"/>
            <a:r>
              <a:rPr lang="id-ID" dirty="0" smtClean="0"/>
              <a:t>	</a:t>
            </a:r>
            <a:r>
              <a:rPr lang="id-ID" dirty="0" smtClean="0"/>
              <a:t>LATAR BELAKANG</a:t>
            </a:r>
            <a:r>
              <a:rPr lang="id-ID" b="1" dirty="0" smtClean="0"/>
              <a:t> </a:t>
            </a:r>
            <a:endParaRPr lang="id-ID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</p:nvPr>
        </p:nvGraphicFramePr>
        <p:xfrm>
          <a:off x="457200" y="1714488"/>
          <a:ext cx="8229600" cy="4859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b="1" dirty="0" smtClean="0"/>
              <a:t>RUMUSAN MASALAH 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id-ID" sz="4000" dirty="0" smtClean="0"/>
          </a:p>
          <a:p>
            <a:pPr algn="ctr">
              <a:buNone/>
            </a:pPr>
            <a:endParaRPr lang="id-ID" sz="3600" dirty="0" smtClean="0"/>
          </a:p>
          <a:p>
            <a:pPr algn="ctr">
              <a:buNone/>
            </a:pPr>
            <a:r>
              <a:rPr lang="id-ID" sz="3600" dirty="0" smtClean="0"/>
              <a:t>	</a:t>
            </a:r>
            <a:endParaRPr lang="id-ID" sz="3600" dirty="0"/>
          </a:p>
        </p:txBody>
      </p:sp>
      <p:sp>
        <p:nvSpPr>
          <p:cNvPr id="4" name="Oval 3"/>
          <p:cNvSpPr/>
          <p:nvPr/>
        </p:nvSpPr>
        <p:spPr>
          <a:xfrm>
            <a:off x="428596" y="1785926"/>
            <a:ext cx="8429684" cy="400052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id-ID" sz="3600" b="1" dirty="0" smtClean="0">
                <a:solidFill>
                  <a:schemeClr val="bg1"/>
                </a:solidFill>
              </a:rPr>
              <a:t>Bagaimana Gagasan Nasionalisme menurut Pramoedya Ananta Toer dalam karyanya “Tetralogi Buru”?</a:t>
            </a:r>
            <a:endParaRPr lang="id-ID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KERANGKA TEORI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id-ID" u="sng" dirty="0" smtClean="0"/>
              <a:t>Bangsa </a:t>
            </a:r>
          </a:p>
          <a:p>
            <a:pPr>
              <a:buNone/>
            </a:pPr>
            <a:r>
              <a:rPr lang="id-ID" dirty="0" smtClean="0"/>
              <a:t> </a:t>
            </a:r>
            <a:r>
              <a:rPr lang="id-ID" dirty="0" smtClean="0"/>
              <a:t>	Nasci = lahir (Bahasa Latin) . </a:t>
            </a:r>
          </a:p>
          <a:p>
            <a:pPr>
              <a:buNone/>
            </a:pPr>
            <a:r>
              <a:rPr lang="id-ID" dirty="0" smtClean="0"/>
              <a:t>	bangsa </a:t>
            </a:r>
            <a:r>
              <a:rPr lang="id-ID" dirty="0" smtClean="0"/>
              <a:t>= sebuah </a:t>
            </a:r>
            <a:r>
              <a:rPr lang="id-ID" dirty="0" smtClean="0"/>
              <a:t>kelompok masyarakat yang disatukan oleh sebuah bahasa, agama, sejarah, dan tradisi yang sama, meskupin bangsa-bangsa memperlihatkan beragam </a:t>
            </a:r>
            <a:r>
              <a:rPr lang="id-ID" dirty="0" smtClean="0"/>
              <a:t>heterogenitas.  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r>
              <a:rPr lang="id-ID" u="sng" dirty="0" smtClean="0"/>
              <a:t>Nasionalisme</a:t>
            </a:r>
          </a:p>
          <a:p>
            <a:pPr>
              <a:buNone/>
            </a:pPr>
            <a:r>
              <a:rPr lang="id-ID" b="1" dirty="0" smtClean="0"/>
              <a:t>	</a:t>
            </a:r>
            <a:r>
              <a:rPr lang="id-ID" b="1" dirty="0" smtClean="0"/>
              <a:t> </a:t>
            </a:r>
            <a:r>
              <a:rPr lang="id-ID" dirty="0" smtClean="0"/>
              <a:t>rasa </a:t>
            </a:r>
            <a:r>
              <a:rPr lang="id-ID" dirty="0" smtClean="0"/>
              <a:t>kesadaran yang kuat dengan berlandaskan atas kesadaran akan pengorbanan yang pernah diderita </a:t>
            </a:r>
            <a:r>
              <a:rPr lang="id-ID" dirty="0" smtClean="0"/>
              <a:t>bersama-sama. </a:t>
            </a:r>
            <a:endParaRPr lang="id-ID" u="sn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928694"/>
          </a:xfrm>
        </p:spPr>
        <p:txBody>
          <a:bodyPr/>
          <a:lstStyle/>
          <a:p>
            <a:pPr algn="r"/>
            <a:r>
              <a:rPr lang="id-ID" dirty="0" smtClean="0"/>
              <a:t>METODE PENELITIAN </a:t>
            </a:r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2928926" y="1643050"/>
            <a:ext cx="3286148" cy="7858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DESAIN PENELITIAN  KUALITATIF </a:t>
            </a:r>
          </a:p>
        </p:txBody>
      </p:sp>
      <p:cxnSp>
        <p:nvCxnSpPr>
          <p:cNvPr id="6" name="Straight Arrow Connector 5"/>
          <p:cNvCxnSpPr>
            <a:stCxn id="4" idx="2"/>
          </p:cNvCxnSpPr>
          <p:nvPr/>
        </p:nvCxnSpPr>
        <p:spPr>
          <a:xfrm rot="5400000">
            <a:off x="4321967" y="267890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928926" y="3000372"/>
            <a:ext cx="3286148" cy="11430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d-ID" dirty="0" smtClean="0"/>
              <a:t>TEKNIK PENGAMBILAN DATA :</a:t>
            </a:r>
          </a:p>
          <a:p>
            <a:pPr algn="just">
              <a:buFontTx/>
              <a:buChar char="-"/>
            </a:pPr>
            <a:r>
              <a:rPr lang="id-ID" dirty="0" smtClean="0"/>
              <a:t>DATA PRIMER (WAWANCARA)</a:t>
            </a:r>
          </a:p>
          <a:p>
            <a:r>
              <a:rPr lang="id-ID" dirty="0" smtClean="0"/>
              <a:t>-DATA SEKUNDER (STUDI PUSTAKA)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rot="10800000" flipV="1">
            <a:off x="3286116" y="4214818"/>
            <a:ext cx="1285884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572000" y="4214818"/>
            <a:ext cx="1133484" cy="5619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785918" y="4857760"/>
            <a:ext cx="2643206" cy="164307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u="sng" dirty="0" smtClean="0"/>
              <a:t>STUDI PUSTAKA </a:t>
            </a:r>
          </a:p>
          <a:p>
            <a:pPr algn="ctr"/>
            <a:r>
              <a:rPr lang="id-ID" dirty="0" smtClean="0"/>
              <a:t>BUMI MANUSIA </a:t>
            </a:r>
          </a:p>
          <a:p>
            <a:pPr algn="ctr"/>
            <a:r>
              <a:rPr lang="id-ID" dirty="0" smtClean="0"/>
              <a:t>ANAK SEMUA BANGSA </a:t>
            </a:r>
          </a:p>
          <a:p>
            <a:pPr algn="ctr"/>
            <a:r>
              <a:rPr lang="id-ID" dirty="0" smtClean="0"/>
              <a:t>JEJAK LANGKAH </a:t>
            </a:r>
          </a:p>
          <a:p>
            <a:pPr algn="ctr"/>
            <a:r>
              <a:rPr lang="id-ID" dirty="0" smtClean="0"/>
              <a:t>RUMAH KACA </a:t>
            </a:r>
            <a:endParaRPr lang="id-ID" dirty="0"/>
          </a:p>
        </p:txBody>
      </p:sp>
      <p:sp>
        <p:nvSpPr>
          <p:cNvPr id="16" name="Rectangle 15"/>
          <p:cNvSpPr/>
          <p:nvPr/>
        </p:nvSpPr>
        <p:spPr>
          <a:xfrm>
            <a:off x="5214942" y="4857760"/>
            <a:ext cx="2571768" cy="164307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u="sng" dirty="0" smtClean="0"/>
              <a:t>INFORMAN</a:t>
            </a:r>
          </a:p>
          <a:p>
            <a:pPr algn="ctr"/>
            <a:r>
              <a:rPr lang="id-ID" u="sng" dirty="0" smtClean="0"/>
              <a:t>SOESILO TOER </a:t>
            </a:r>
            <a:r>
              <a:rPr lang="id-ID" dirty="0" smtClean="0"/>
              <a:t> </a:t>
            </a:r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KARYA SASTRA “TETRALOGI BURU”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id-ID" dirty="0" smtClean="0"/>
              <a:t>	Roman yang menunjukan persepsi pascakolonial tentang hubungan pribumi dan kolonial. </a:t>
            </a:r>
          </a:p>
          <a:p>
            <a:pPr>
              <a:buNone/>
            </a:pPr>
            <a:r>
              <a:rPr lang="id-ID" dirty="0" smtClean="0"/>
              <a:t>	</a:t>
            </a:r>
            <a:r>
              <a:rPr lang="id-ID" dirty="0" smtClean="0"/>
              <a:t>Interaksi budaya timur dan barat melalui perkembangan historis dan pengaruh barat yang begitu mendominasi. </a:t>
            </a: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/>
            </a:r>
            <a:br>
              <a:rPr lang="id-ID" dirty="0" smtClean="0"/>
            </a:br>
            <a:r>
              <a:rPr lang="id-ID" dirty="0" smtClean="0"/>
              <a:t>GAGASAN NASIONALISME DALAM KARYA PRAMOEDYA ANANTA TOER “TETRALOGI BURU”</a:t>
            </a:r>
            <a:endParaRPr lang="id-ID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457200" y="2428875"/>
          <a:ext cx="8229600" cy="369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PRAM BUKAN KOMUNIS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id-ID" dirty="0" smtClean="0"/>
              <a:t>	Pram tidak paham dengan Marxisme. </a:t>
            </a:r>
          </a:p>
          <a:p>
            <a:pPr>
              <a:buNone/>
            </a:pPr>
            <a:r>
              <a:rPr lang="id-ID" dirty="0" smtClean="0"/>
              <a:t>	</a:t>
            </a:r>
            <a:r>
              <a:rPr lang="id-ID" dirty="0" smtClean="0"/>
              <a:t>Bila ditanya mengenai keikutsertaannya dengan PKI, dirinya tidak masuk didalamnya. Pram memang pernah memangku jabatan tinggi di Lekra, tetapi tidak ada bukti yang menguatkan. </a:t>
            </a:r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id-ID" dirty="0" smtClean="0"/>
              <a:t>SIMPULAN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id-ID" dirty="0" smtClean="0"/>
              <a:t>	</a:t>
            </a:r>
          </a:p>
          <a:p>
            <a:pPr algn="ctr">
              <a:buNone/>
            </a:pPr>
            <a:r>
              <a:rPr lang="id-ID" dirty="0" smtClean="0"/>
              <a:t>	</a:t>
            </a:r>
            <a:endParaRPr lang="id-ID" dirty="0" smtClean="0"/>
          </a:p>
          <a:p>
            <a:pPr algn="ctr">
              <a:buNone/>
            </a:pPr>
            <a:r>
              <a:rPr lang="id-ID" dirty="0" smtClean="0"/>
              <a:t>Gagasan </a:t>
            </a:r>
            <a:r>
              <a:rPr lang="id-ID" dirty="0" smtClean="0"/>
              <a:t>Nasionalisme Pramoedya Ananta Toer dalam karya Tetralogi Buru adalah perjuangan pribumi melawan ketidakadilan yang dilakukan kolonialisme terhadap bangsa Indonesia</a:t>
            </a:r>
            <a:r>
              <a:rPr lang="id-ID" dirty="0" smtClean="0"/>
              <a:t>.</a:t>
            </a:r>
          </a:p>
          <a:p>
            <a:pPr>
              <a:buNone/>
            </a:pPr>
            <a:r>
              <a:rPr lang="id-ID" dirty="0" smtClean="0"/>
              <a:t>	</a:t>
            </a:r>
            <a:endParaRPr lang="id-ID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id-ID" sz="6600" dirty="0" smtClean="0"/>
              <a:t>TERIMAKASIH, </a:t>
            </a:r>
          </a:p>
          <a:p>
            <a:pPr algn="ctr">
              <a:buNone/>
            </a:pPr>
            <a:r>
              <a:rPr lang="id-ID" sz="6600" dirty="0" smtClean="0"/>
              <a:t> SEMOGA BERMANFAAT </a:t>
            </a:r>
            <a:endParaRPr lang="id-ID" sz="6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1615</TotalTime>
  <Words>173</Words>
  <Application>Microsoft Office PowerPoint</Application>
  <PresentationFormat>On-screen Show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Median</vt:lpstr>
      <vt:lpstr>Gagasan Nasionalisme dalam Karya Pramoedya Ananta Toer “Tetralogi Buru”</vt:lpstr>
      <vt:lpstr> LATAR BELAKANG </vt:lpstr>
      <vt:lpstr>RUMUSAN MASALAH </vt:lpstr>
      <vt:lpstr>KERANGKA TEORI </vt:lpstr>
      <vt:lpstr>METODE PENELITIAN </vt:lpstr>
      <vt:lpstr>KARYA SASTRA “TETRALOGI BURU”</vt:lpstr>
      <vt:lpstr> GAGASAN NASIONALISME DALAM KARYA PRAMOEDYA ANANTA TOER “TETRALOGI BURU”</vt:lpstr>
      <vt:lpstr>PRAM BUKAN KOMUNIS </vt:lpstr>
      <vt:lpstr>SIMPULAN 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48</cp:revision>
  <dcterms:created xsi:type="dcterms:W3CDTF">2017-09-19T00:32:10Z</dcterms:created>
  <dcterms:modified xsi:type="dcterms:W3CDTF">2017-09-21T21:09:15Z</dcterms:modified>
</cp:coreProperties>
</file>